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715" r:id="rId9"/>
    <p:sldId id="713" r:id="rId10"/>
    <p:sldId id="716" r:id="rId11"/>
    <p:sldId id="294" r:id="rId12"/>
    <p:sldId id="267" r:id="rId13"/>
    <p:sldId id="714" r:id="rId14"/>
    <p:sldId id="712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BE3EB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9362BD-EC78-4A1D-ACBE-6FF6D7FC4575}" v="37" dt="2026-02-09T20:13:35.2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83" d="100"/>
          <a:sy n="83" d="100"/>
        </p:scale>
        <p:origin x="210" y="30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153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AC545628-8E29-428F-8CB0-70B66CC2DA85}"/>
    <pc:docChg chg="undo custSel addSld delSld modSld sldOrd modMainMaster">
      <pc:chgData name="Anderson, Troy" userId="04de3903-03dd-44db-8353-3f14e4dd6886" providerId="ADAL" clId="{AC545628-8E29-428F-8CB0-70B66CC2DA85}" dt="2026-02-09T20:25:44.881" v="3230" actId="14100"/>
      <pc:docMkLst>
        <pc:docMk/>
      </pc:docMkLst>
      <pc:sldChg chg="addSp modSp mod">
        <pc:chgData name="Anderson, Troy" userId="04de3903-03dd-44db-8353-3f14e4dd6886" providerId="ADAL" clId="{AC545628-8E29-428F-8CB0-70B66CC2DA85}" dt="2026-02-06T21:05:07.761" v="2480" actId="20577"/>
        <pc:sldMkLst>
          <pc:docMk/>
          <pc:sldMk cId="530499478" sldId="258"/>
        </pc:sldMkLst>
        <pc:spChg chg="add mod ord">
          <ac:chgData name="Anderson, Troy" userId="04de3903-03dd-44db-8353-3f14e4dd6886" providerId="ADAL" clId="{AC545628-8E29-428F-8CB0-70B66CC2DA85}" dt="2026-02-06T19:40:04.908" v="2167" actId="1036"/>
          <ac:spMkLst>
            <pc:docMk/>
            <pc:sldMk cId="530499478" sldId="258"/>
            <ac:spMk id="2" creationId="{E0C2924E-79BF-68AB-AAFC-09D8C54E881D}"/>
          </ac:spMkLst>
        </pc:spChg>
        <pc:spChg chg="mod">
          <ac:chgData name="Anderson, Troy" userId="04de3903-03dd-44db-8353-3f14e4dd6886" providerId="ADAL" clId="{AC545628-8E29-428F-8CB0-70B66CC2DA85}" dt="2026-02-06T21:05:07.761" v="2480" actId="20577"/>
          <ac:spMkLst>
            <pc:docMk/>
            <pc:sldMk cId="530499478" sldId="258"/>
            <ac:spMk id="4" creationId="{00000000-0000-0000-0000-000000000000}"/>
          </ac:spMkLst>
        </pc:spChg>
        <pc:spChg chg="add mod ord">
          <ac:chgData name="Anderson, Troy" userId="04de3903-03dd-44db-8353-3f14e4dd6886" providerId="ADAL" clId="{AC545628-8E29-428F-8CB0-70B66CC2DA85}" dt="2026-02-06T19:40:04.908" v="2167" actId="1036"/>
          <ac:spMkLst>
            <pc:docMk/>
            <pc:sldMk cId="530499478" sldId="258"/>
            <ac:spMk id="6" creationId="{E7AF7133-87E2-7244-1904-ACD4E9DEEF6C}"/>
          </ac:spMkLst>
        </pc:spChg>
      </pc:sldChg>
      <pc:sldChg chg="modSp mod">
        <pc:chgData name="Anderson, Troy" userId="04de3903-03dd-44db-8353-3f14e4dd6886" providerId="ADAL" clId="{AC545628-8E29-428F-8CB0-70B66CC2DA85}" dt="2026-01-22T15:55:07.144" v="7" actId="20577"/>
        <pc:sldMkLst>
          <pc:docMk/>
          <pc:sldMk cId="730603795" sldId="260"/>
        </pc:sldMkLst>
        <pc:spChg chg="mod">
          <ac:chgData name="Anderson, Troy" userId="04de3903-03dd-44db-8353-3f14e4dd6886" providerId="ADAL" clId="{AC545628-8E29-428F-8CB0-70B66CC2DA85}" dt="2026-01-22T15:55:07.144" v="7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AC545628-8E29-428F-8CB0-70B66CC2DA85}" dt="2026-02-01T16:18:22.629" v="152" actId="1076"/>
        <pc:sldMkLst>
          <pc:docMk/>
          <pc:sldMk cId="3190927396" sldId="267"/>
        </pc:sldMkLst>
        <pc:spChg chg="mod">
          <ac:chgData name="Anderson, Troy" userId="04de3903-03dd-44db-8353-3f14e4dd6886" providerId="ADAL" clId="{AC545628-8E29-428F-8CB0-70B66CC2DA85}" dt="2026-01-22T15:56:27.626" v="39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AC545628-8E29-428F-8CB0-70B66CC2DA85}" dt="2026-02-01T16:18:22.629" v="152" actId="1076"/>
          <ac:picMkLst>
            <pc:docMk/>
            <pc:sldMk cId="3190927396" sldId="267"/>
            <ac:picMk id="7" creationId="{62403831-46D4-040B-68C1-A092020ABDBF}"/>
          </ac:picMkLst>
        </pc:picChg>
      </pc:sldChg>
      <pc:sldChg chg="modSp mod">
        <pc:chgData name="Anderson, Troy" userId="04de3903-03dd-44db-8353-3f14e4dd6886" providerId="ADAL" clId="{AC545628-8E29-428F-8CB0-70B66CC2DA85}" dt="2026-02-06T20:18:15.886" v="2218" actId="20577"/>
        <pc:sldMkLst>
          <pc:docMk/>
          <pc:sldMk cId="135025254" sldId="294"/>
        </pc:sldMkLst>
        <pc:graphicFrameChg chg="modGraphic">
          <ac:chgData name="Anderson, Troy" userId="04de3903-03dd-44db-8353-3f14e4dd6886" providerId="ADAL" clId="{AC545628-8E29-428F-8CB0-70B66CC2DA85}" dt="2026-02-06T20:18:15.886" v="2218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AC545628-8E29-428F-8CB0-70B66CC2DA85}" dt="2026-02-01T16:22:40.002" v="163" actId="20577"/>
        <pc:sldMkLst>
          <pc:docMk/>
          <pc:sldMk cId="943918542" sldId="712"/>
        </pc:sldMkLst>
        <pc:spChg chg="mod">
          <ac:chgData name="Anderson, Troy" userId="04de3903-03dd-44db-8353-3f14e4dd6886" providerId="ADAL" clId="{AC545628-8E29-428F-8CB0-70B66CC2DA85}" dt="2026-01-22T19:24:27.930" v="57" actId="20577"/>
          <ac:spMkLst>
            <pc:docMk/>
            <pc:sldMk cId="943918542" sldId="712"/>
            <ac:spMk id="3" creationId="{9D011A24-F9C8-DB64-03B1-BBD752A8C332}"/>
          </ac:spMkLst>
        </pc:spChg>
        <pc:spChg chg="mod">
          <ac:chgData name="Anderson, Troy" userId="04de3903-03dd-44db-8353-3f14e4dd6886" providerId="ADAL" clId="{AC545628-8E29-428F-8CB0-70B66CC2DA85}" dt="2026-02-01T16:22:40.002" v="163" actId="20577"/>
          <ac:spMkLst>
            <pc:docMk/>
            <pc:sldMk cId="943918542" sldId="712"/>
            <ac:spMk id="8" creationId="{3463F58A-7732-2C37-15DC-1F1BE0D5EAE4}"/>
          </ac:spMkLst>
        </pc:spChg>
      </pc:sldChg>
      <pc:sldChg chg="addSp delSp modSp mod">
        <pc:chgData name="Anderson, Troy" userId="04de3903-03dd-44db-8353-3f14e4dd6886" providerId="ADAL" clId="{AC545628-8E29-428F-8CB0-70B66CC2DA85}" dt="2026-02-09T16:40:03.102" v="2896" actId="404"/>
        <pc:sldMkLst>
          <pc:docMk/>
          <pc:sldMk cId="3349357858" sldId="713"/>
        </pc:sldMkLst>
        <pc:spChg chg="mod">
          <ac:chgData name="Anderson, Troy" userId="04de3903-03dd-44db-8353-3f14e4dd6886" providerId="ADAL" clId="{AC545628-8E29-428F-8CB0-70B66CC2DA85}" dt="2026-02-09T16:37:31.634" v="2871" actId="1036"/>
          <ac:spMkLst>
            <pc:docMk/>
            <pc:sldMk cId="3349357858" sldId="713"/>
            <ac:spMk id="8" creationId="{8434DC2E-84B5-4927-5867-59A27A4CC931}"/>
          </ac:spMkLst>
        </pc:spChg>
        <pc:spChg chg="mod">
          <ac:chgData name="Anderson, Troy" userId="04de3903-03dd-44db-8353-3f14e4dd6886" providerId="ADAL" clId="{AC545628-8E29-428F-8CB0-70B66CC2DA85}" dt="2026-02-09T16:37:31.634" v="2871" actId="1036"/>
          <ac:spMkLst>
            <pc:docMk/>
            <pc:sldMk cId="3349357858" sldId="713"/>
            <ac:spMk id="9" creationId="{4D7BB218-C421-400A-FFA5-416F357C0328}"/>
          </ac:spMkLst>
        </pc:spChg>
        <pc:spChg chg="mod">
          <ac:chgData name="Anderson, Troy" userId="04de3903-03dd-44db-8353-3f14e4dd6886" providerId="ADAL" clId="{AC545628-8E29-428F-8CB0-70B66CC2DA85}" dt="2026-02-09T16:37:31.634" v="2871" actId="1036"/>
          <ac:spMkLst>
            <pc:docMk/>
            <pc:sldMk cId="3349357858" sldId="713"/>
            <ac:spMk id="10" creationId="{4FB10E2C-D7C4-E2EC-2600-038C479E5386}"/>
          </ac:spMkLst>
        </pc:spChg>
        <pc:spChg chg="mod">
          <ac:chgData name="Anderson, Troy" userId="04de3903-03dd-44db-8353-3f14e4dd6886" providerId="ADAL" clId="{AC545628-8E29-428F-8CB0-70B66CC2DA85}" dt="2026-02-09T16:37:54.037" v="2879" actId="20577"/>
          <ac:spMkLst>
            <pc:docMk/>
            <pc:sldMk cId="3349357858" sldId="713"/>
            <ac:spMk id="11" creationId="{607C852E-4F19-D3F5-A000-CCB4F8DAD52B}"/>
          </ac:spMkLst>
        </pc:spChg>
        <pc:spChg chg="mod">
          <ac:chgData name="Anderson, Troy" userId="04de3903-03dd-44db-8353-3f14e4dd6886" providerId="ADAL" clId="{AC545628-8E29-428F-8CB0-70B66CC2DA85}" dt="2026-02-09T16:37:31.634" v="2871" actId="1036"/>
          <ac:spMkLst>
            <pc:docMk/>
            <pc:sldMk cId="3349357858" sldId="713"/>
            <ac:spMk id="12" creationId="{CA67252E-F2BF-AD2F-3214-0668956B8DC7}"/>
          </ac:spMkLst>
        </pc:spChg>
        <pc:spChg chg="mod">
          <ac:chgData name="Anderson, Troy" userId="04de3903-03dd-44db-8353-3f14e4dd6886" providerId="ADAL" clId="{AC545628-8E29-428F-8CB0-70B66CC2DA85}" dt="2026-02-09T16:37:31.634" v="2871" actId="1036"/>
          <ac:spMkLst>
            <pc:docMk/>
            <pc:sldMk cId="3349357858" sldId="713"/>
            <ac:spMk id="13" creationId="{689D3A12-42B6-1E36-4528-366BEFB85334}"/>
          </ac:spMkLst>
        </pc:spChg>
        <pc:spChg chg="mod">
          <ac:chgData name="Anderson, Troy" userId="04de3903-03dd-44db-8353-3f14e4dd6886" providerId="ADAL" clId="{AC545628-8E29-428F-8CB0-70B66CC2DA85}" dt="2026-02-09T16:37:43.285" v="2874" actId="1036"/>
          <ac:spMkLst>
            <pc:docMk/>
            <pc:sldMk cId="3349357858" sldId="713"/>
            <ac:spMk id="14" creationId="{D59DA059-81CB-17AD-88C6-D5FB51E8F182}"/>
          </ac:spMkLst>
        </pc:spChg>
        <pc:spChg chg="add mod">
          <ac:chgData name="Anderson, Troy" userId="04de3903-03dd-44db-8353-3f14e4dd6886" providerId="ADAL" clId="{AC545628-8E29-428F-8CB0-70B66CC2DA85}" dt="2026-02-09T16:37:31.634" v="2871" actId="1036"/>
          <ac:spMkLst>
            <pc:docMk/>
            <pc:sldMk cId="3349357858" sldId="713"/>
            <ac:spMk id="15" creationId="{E15C0283-9C40-B185-4C17-3423D4A48634}"/>
          </ac:spMkLst>
        </pc:spChg>
        <pc:spChg chg="del mod">
          <ac:chgData name="Anderson, Troy" userId="04de3903-03dd-44db-8353-3f14e4dd6886" providerId="ADAL" clId="{AC545628-8E29-428F-8CB0-70B66CC2DA85}" dt="2026-02-09T15:40:04.130" v="2806" actId="478"/>
          <ac:spMkLst>
            <pc:docMk/>
            <pc:sldMk cId="3349357858" sldId="713"/>
            <ac:spMk id="17" creationId="{44D1CF77-D3E1-9455-0AF7-7662D5A2896E}"/>
          </ac:spMkLst>
        </pc:spChg>
        <pc:spChg chg="add mod">
          <ac:chgData name="Anderson, Troy" userId="04de3903-03dd-44db-8353-3f14e4dd6886" providerId="ADAL" clId="{AC545628-8E29-428F-8CB0-70B66CC2DA85}" dt="2026-02-09T16:22:11.420" v="2825" actId="1035"/>
          <ac:spMkLst>
            <pc:docMk/>
            <pc:sldMk cId="3349357858" sldId="713"/>
            <ac:spMk id="18" creationId="{26747147-02FA-30D8-A572-83F4945A1222}"/>
          </ac:spMkLst>
        </pc:spChg>
        <pc:spChg chg="add del mod">
          <ac:chgData name="Anderson, Troy" userId="04de3903-03dd-44db-8353-3f14e4dd6886" providerId="ADAL" clId="{AC545628-8E29-428F-8CB0-70B66CC2DA85}" dt="2026-02-09T15:38:29.577" v="2716" actId="478"/>
          <ac:spMkLst>
            <pc:docMk/>
            <pc:sldMk cId="3349357858" sldId="713"/>
            <ac:spMk id="19" creationId="{749D2552-15BF-83CA-49AA-4A18F278DA43}"/>
          </ac:spMkLst>
        </pc:spChg>
        <pc:spChg chg="add mod">
          <ac:chgData name="Anderson, Troy" userId="04de3903-03dd-44db-8353-3f14e4dd6886" providerId="ADAL" clId="{AC545628-8E29-428F-8CB0-70B66CC2DA85}" dt="2026-02-09T16:22:11.420" v="2825" actId="1035"/>
          <ac:spMkLst>
            <pc:docMk/>
            <pc:sldMk cId="3349357858" sldId="713"/>
            <ac:spMk id="20" creationId="{C37EF6AC-93FC-8A71-3A71-FCF0AFDA0AAB}"/>
          </ac:spMkLst>
        </pc:spChg>
        <pc:spChg chg="add mod">
          <ac:chgData name="Anderson, Troy" userId="04de3903-03dd-44db-8353-3f14e4dd6886" providerId="ADAL" clId="{AC545628-8E29-428F-8CB0-70B66CC2DA85}" dt="2026-02-09T16:40:03.102" v="2896" actId="404"/>
          <ac:spMkLst>
            <pc:docMk/>
            <pc:sldMk cId="3349357858" sldId="713"/>
            <ac:spMk id="21" creationId="{F15A8CEA-BAFF-1D03-2117-3C6AF3438777}"/>
          </ac:spMkLst>
        </pc:spChg>
        <pc:spChg chg="add mod">
          <ac:chgData name="Anderson, Troy" userId="04de3903-03dd-44db-8353-3f14e4dd6886" providerId="ADAL" clId="{AC545628-8E29-428F-8CB0-70B66CC2DA85}" dt="2026-02-09T16:22:11.420" v="2825" actId="1035"/>
          <ac:spMkLst>
            <pc:docMk/>
            <pc:sldMk cId="3349357858" sldId="713"/>
            <ac:spMk id="22" creationId="{539F6BDE-26DD-65ED-FE29-90C42F6E2D7B}"/>
          </ac:spMkLst>
        </pc:spChg>
        <pc:spChg chg="add mod">
          <ac:chgData name="Anderson, Troy" userId="04de3903-03dd-44db-8353-3f14e4dd6886" providerId="ADAL" clId="{AC545628-8E29-428F-8CB0-70B66CC2DA85}" dt="2026-02-09T16:22:43.080" v="2832" actId="1035"/>
          <ac:spMkLst>
            <pc:docMk/>
            <pc:sldMk cId="3349357858" sldId="713"/>
            <ac:spMk id="23" creationId="{50418613-D793-B0EA-8C27-5C688A3602A5}"/>
          </ac:spMkLst>
        </pc:spChg>
        <pc:spChg chg="add mod">
          <ac:chgData name="Anderson, Troy" userId="04de3903-03dd-44db-8353-3f14e4dd6886" providerId="ADAL" clId="{AC545628-8E29-428F-8CB0-70B66CC2DA85}" dt="2026-02-09T16:37:31.634" v="2871" actId="1036"/>
          <ac:spMkLst>
            <pc:docMk/>
            <pc:sldMk cId="3349357858" sldId="713"/>
            <ac:spMk id="25" creationId="{B6A1DD0C-EE57-AD14-D185-A6EE7A9251D6}"/>
          </ac:spMkLst>
        </pc:spChg>
        <pc:graphicFrameChg chg="mod modGraphic">
          <ac:chgData name="Anderson, Troy" userId="04de3903-03dd-44db-8353-3f14e4dd6886" providerId="ADAL" clId="{AC545628-8E29-428F-8CB0-70B66CC2DA85}" dt="2026-02-09T16:37:31.634" v="2871" actId="1036"/>
          <ac:graphicFrameMkLst>
            <pc:docMk/>
            <pc:sldMk cId="3349357858" sldId="713"/>
            <ac:graphicFrameMk id="7" creationId="{A7301701-8070-088C-1EC4-2264AE4F065E}"/>
          </ac:graphicFrameMkLst>
        </pc:graphicFrameChg>
        <pc:graphicFrameChg chg="mod modGraphic">
          <ac:chgData name="Anderson, Troy" userId="04de3903-03dd-44db-8353-3f14e4dd6886" providerId="ADAL" clId="{AC545628-8E29-428F-8CB0-70B66CC2DA85}" dt="2026-02-09T16:37:56.634" v="2880" actId="20577"/>
          <ac:graphicFrameMkLst>
            <pc:docMk/>
            <pc:sldMk cId="3349357858" sldId="713"/>
            <ac:graphicFrameMk id="33" creationId="{50F9B015-E167-00B6-0126-0DBB2C12F4E8}"/>
          </ac:graphicFrameMkLst>
        </pc:graphicFrameChg>
      </pc:sldChg>
      <pc:sldChg chg="addSp delSp modSp add mod ord">
        <pc:chgData name="Anderson, Troy" userId="04de3903-03dd-44db-8353-3f14e4dd6886" providerId="ADAL" clId="{AC545628-8E29-428F-8CB0-70B66CC2DA85}" dt="2026-02-09T15:16:47.343" v="2711" actId="1035"/>
        <pc:sldMkLst>
          <pc:docMk/>
          <pc:sldMk cId="3957106888" sldId="714"/>
        </pc:sldMkLst>
        <pc:spChg chg="mod">
          <ac:chgData name="Anderson, Troy" userId="04de3903-03dd-44db-8353-3f14e4dd6886" providerId="ADAL" clId="{AC545628-8E29-428F-8CB0-70B66CC2DA85}" dt="2026-02-06T10:39:35.162" v="433" actId="20577"/>
          <ac:spMkLst>
            <pc:docMk/>
            <pc:sldMk cId="3957106888" sldId="714"/>
            <ac:spMk id="2" creationId="{4A8242A9-75DD-E366-E504-CECF9A780AD5}"/>
          </ac:spMkLst>
        </pc:spChg>
        <pc:spChg chg="add del mod">
          <ac:chgData name="Anderson, Troy" userId="04de3903-03dd-44db-8353-3f14e4dd6886" providerId="ADAL" clId="{AC545628-8E29-428F-8CB0-70B66CC2DA85}" dt="2026-02-08T15:55:37.518" v="2485" actId="478"/>
          <ac:spMkLst>
            <pc:docMk/>
            <pc:sldMk cId="3957106888" sldId="714"/>
            <ac:spMk id="13" creationId="{FDC11473-C946-F741-5E90-CCD9CC5FF80D}"/>
          </ac:spMkLst>
        </pc:spChg>
        <pc:spChg chg="add mod">
          <ac:chgData name="Anderson, Troy" userId="04de3903-03dd-44db-8353-3f14e4dd6886" providerId="ADAL" clId="{AC545628-8E29-428F-8CB0-70B66CC2DA85}" dt="2026-02-06T20:51:36.163" v="2306" actId="1076"/>
          <ac:spMkLst>
            <pc:docMk/>
            <pc:sldMk cId="3957106888" sldId="714"/>
            <ac:spMk id="14" creationId="{5CD0E5B2-FCEC-39D6-4872-6C56C3B941D5}"/>
          </ac:spMkLst>
        </pc:spChg>
        <pc:spChg chg="add mod">
          <ac:chgData name="Anderson, Troy" userId="04de3903-03dd-44db-8353-3f14e4dd6886" providerId="ADAL" clId="{AC545628-8E29-428F-8CB0-70B66CC2DA85}" dt="2026-02-09T15:16:47.343" v="2711" actId="1035"/>
          <ac:spMkLst>
            <pc:docMk/>
            <pc:sldMk cId="3957106888" sldId="714"/>
            <ac:spMk id="15" creationId="{19187A7D-E9F2-C045-3A92-63CF3C81B76D}"/>
          </ac:spMkLst>
        </pc:spChg>
        <pc:picChg chg="add mod">
          <ac:chgData name="Anderson, Troy" userId="04de3903-03dd-44db-8353-3f14e4dd6886" providerId="ADAL" clId="{AC545628-8E29-428F-8CB0-70B66CC2DA85}" dt="2026-02-09T15:16:38.491" v="2709" actId="1035"/>
          <ac:picMkLst>
            <pc:docMk/>
            <pc:sldMk cId="3957106888" sldId="714"/>
            <ac:picMk id="5" creationId="{1CB90674-9334-D6C6-9D23-648045CB8C20}"/>
          </ac:picMkLst>
        </pc:picChg>
        <pc:picChg chg="add del mod">
          <ac:chgData name="Anderson, Troy" userId="04de3903-03dd-44db-8353-3f14e4dd6886" providerId="ADAL" clId="{AC545628-8E29-428F-8CB0-70B66CC2DA85}" dt="2026-02-09T15:16:04.477" v="2698" actId="478"/>
          <ac:picMkLst>
            <pc:docMk/>
            <pc:sldMk cId="3957106888" sldId="714"/>
            <ac:picMk id="12" creationId="{F00BC6A6-796A-9E99-0989-F5FF6E065571}"/>
          </ac:picMkLst>
        </pc:picChg>
      </pc:sldChg>
      <pc:sldChg chg="addSp delSp modSp new mod ord">
        <pc:chgData name="Anderson, Troy" userId="04de3903-03dd-44db-8353-3f14e4dd6886" providerId="ADAL" clId="{AC545628-8E29-428F-8CB0-70B66CC2DA85}" dt="2026-02-09T02:46:04.549" v="2697" actId="404"/>
        <pc:sldMkLst>
          <pc:docMk/>
          <pc:sldMk cId="1761518029" sldId="715"/>
        </pc:sldMkLst>
        <pc:spChg chg="add mod">
          <ac:chgData name="Anderson, Troy" userId="04de3903-03dd-44db-8353-3f14e4dd6886" providerId="ADAL" clId="{AC545628-8E29-428F-8CB0-70B66CC2DA85}" dt="2026-02-06T10:26:37.478" v="305"/>
          <ac:spMkLst>
            <pc:docMk/>
            <pc:sldMk cId="1761518029" sldId="715"/>
            <ac:spMk id="5" creationId="{F85D0B44-6BA6-C728-9112-17A78AA25FE1}"/>
          </ac:spMkLst>
        </pc:spChg>
        <pc:spChg chg="add mod">
          <ac:chgData name="Anderson, Troy" userId="04de3903-03dd-44db-8353-3f14e4dd6886" providerId="ADAL" clId="{AC545628-8E29-428F-8CB0-70B66CC2DA85}" dt="2026-02-09T02:46:04.549" v="2697" actId="404"/>
          <ac:spMkLst>
            <pc:docMk/>
            <pc:sldMk cId="1761518029" sldId="715"/>
            <ac:spMk id="6" creationId="{F7A9B591-554F-748F-59DB-D83C2955E72C}"/>
          </ac:spMkLst>
        </pc:spChg>
        <pc:spChg chg="add mod">
          <ac:chgData name="Anderson, Troy" userId="04de3903-03dd-44db-8353-3f14e4dd6886" providerId="ADAL" clId="{AC545628-8E29-428F-8CB0-70B66CC2DA85}" dt="2026-02-06T10:26:37.478" v="305"/>
          <ac:spMkLst>
            <pc:docMk/>
            <pc:sldMk cId="1761518029" sldId="715"/>
            <ac:spMk id="7" creationId="{93EA9702-A81D-57AD-9189-D977A620A749}"/>
          </ac:spMkLst>
        </pc:spChg>
        <pc:spChg chg="add mod">
          <ac:chgData name="Anderson, Troy" userId="04de3903-03dd-44db-8353-3f14e4dd6886" providerId="ADAL" clId="{AC545628-8E29-428F-8CB0-70B66CC2DA85}" dt="2026-02-06T19:27:11.062" v="2139" actId="1076"/>
          <ac:spMkLst>
            <pc:docMk/>
            <pc:sldMk cId="1761518029" sldId="715"/>
            <ac:spMk id="8" creationId="{F5440078-E8FA-877F-EC67-77E805E6ABD5}"/>
          </ac:spMkLst>
        </pc:spChg>
      </pc:sldChg>
      <pc:sldChg chg="delSp modSp add mod">
        <pc:chgData name="Anderson, Troy" userId="04de3903-03dd-44db-8353-3f14e4dd6886" providerId="ADAL" clId="{AC545628-8E29-428F-8CB0-70B66CC2DA85}" dt="2026-02-09T20:25:44.881" v="3230" actId="14100"/>
        <pc:sldMkLst>
          <pc:docMk/>
          <pc:sldMk cId="2183987339" sldId="716"/>
        </pc:sldMkLst>
        <pc:spChg chg="mod">
          <ac:chgData name="Anderson, Troy" userId="04de3903-03dd-44db-8353-3f14e4dd6886" providerId="ADAL" clId="{AC545628-8E29-428F-8CB0-70B66CC2DA85}" dt="2026-02-06T15:41:20.924" v="763" actId="20577"/>
          <ac:spMkLst>
            <pc:docMk/>
            <pc:sldMk cId="2183987339" sldId="716"/>
            <ac:spMk id="5" creationId="{5501DD2C-C8AE-00F0-D9AE-7F5EF0FE9ABF}"/>
          </ac:spMkLst>
        </pc:spChg>
        <pc:spChg chg="mod">
          <ac:chgData name="Anderson, Troy" userId="04de3903-03dd-44db-8353-3f14e4dd6886" providerId="ADAL" clId="{AC545628-8E29-428F-8CB0-70B66CC2DA85}" dt="2026-02-09T20:25:44.881" v="3230" actId="14100"/>
          <ac:spMkLst>
            <pc:docMk/>
            <pc:sldMk cId="2183987339" sldId="716"/>
            <ac:spMk id="6" creationId="{10D26A02-3D08-DFF2-2B24-22AAFEC799B8}"/>
          </ac:spMkLst>
        </pc:spChg>
      </pc:sldChg>
      <pc:sldMasterChg chg="modSldLayout">
        <pc:chgData name="Anderson, Troy" userId="04de3903-03dd-44db-8353-3f14e4dd6886" providerId="ADAL" clId="{AC545628-8E29-428F-8CB0-70B66CC2DA85}" dt="2026-01-22T15:55:24.859" v="14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AC545628-8E29-428F-8CB0-70B66CC2DA85}" dt="2026-01-22T15:55:24.859" v="14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AC545628-8E29-428F-8CB0-70B66CC2DA85}" dt="2026-01-22T15:55:24.859" v="14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C08A6-1A06-0923-1C45-4FCC31DB5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DABC6B-0C97-56B6-6887-98B6712D81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49D93B-E78F-8950-2F3D-0BB1EDABA6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88EE56-EE29-F4D5-2FA3-0D1840679E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239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AF57C-4723-361F-C6E5-EBA682858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A34D66-9378-FC55-7FEF-A1C0C6BB4C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F701B2-885C-6EFA-62CD-C24AB057D4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0DFBA-5A37-CF04-2876-6D4E6D1B1E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3853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4C514-8B4B-3F9F-3824-11EB4327D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089516-5BD6-02F3-BBA4-1BE586CA49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7E932B-ADAE-AADF-AA00-011054698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52002-708C-4918-B95F-D3302D8A69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978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February 2026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February 11, 2026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7AF7133-87E2-7244-1904-ACD4E9DEEF6C}"/>
              </a:ext>
            </a:extLst>
          </p:cNvPr>
          <p:cNvSpPr/>
          <p:nvPr/>
        </p:nvSpPr>
        <p:spPr>
          <a:xfrm>
            <a:off x="4648200" y="4422912"/>
            <a:ext cx="4200331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990600"/>
            <a:ext cx="7848600" cy="32004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2026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Other Project Updates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28850" algn="l"/>
                <a:tab pos="2517775" algn="l"/>
              </a:tabLst>
            </a:pPr>
            <a:r>
              <a:rPr lang="en-US" sz="1600" i="1" dirty="0"/>
              <a:t>No new items to prioritize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2/19/2026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Prioritization Update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Aging Revision Request Project History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2026 Project Planning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E0C2924E-79BF-68AB-AAFC-09D8C54E881D}"/>
              </a:ext>
            </a:extLst>
          </p:cNvPr>
          <p:cNvSpPr txBox="1">
            <a:spLocks/>
          </p:cNvSpPr>
          <p:nvPr/>
        </p:nvSpPr>
        <p:spPr>
          <a:xfrm>
            <a:off x="4200331" y="4422912"/>
            <a:ext cx="4648200" cy="16764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  <a:tabLst>
                <a:tab pos="2117725" algn="l"/>
              </a:tabLst>
            </a:pPr>
            <a:r>
              <a:rPr lang="en-US" sz="1600" u="sng" dirty="0"/>
              <a:t>Reports at Upcoming PRS Meetings</a:t>
            </a:r>
          </a:p>
          <a:p>
            <a:pPr lvl="1">
              <a:tabLst>
                <a:tab pos="2117725" algn="l"/>
              </a:tabLst>
            </a:pPr>
            <a:r>
              <a:rPr lang="en-US" sz="1400" dirty="0"/>
              <a:t>March</a:t>
            </a:r>
            <a:endParaRPr lang="en-US" sz="1600" dirty="0"/>
          </a:p>
          <a:p>
            <a:pPr lvl="2">
              <a:tabLst>
                <a:tab pos="2117725" algn="l"/>
              </a:tabLst>
            </a:pPr>
            <a:r>
              <a:rPr lang="en-US" sz="1400" dirty="0"/>
              <a:t>Impact Analysis Accuracy Report</a:t>
            </a:r>
          </a:p>
          <a:p>
            <a:pPr lvl="2">
              <a:tabLst>
                <a:tab pos="2117725" algn="l"/>
              </a:tabLst>
            </a:pPr>
            <a:r>
              <a:rPr lang="en-US" sz="1400" dirty="0"/>
              <a:t>FTE Impacts of Revision Requests Report</a:t>
            </a:r>
          </a:p>
          <a:p>
            <a:pPr lvl="1">
              <a:tabLst>
                <a:tab pos="2117725" algn="l"/>
              </a:tabLst>
            </a:pPr>
            <a:r>
              <a:rPr lang="en-US" sz="1400" dirty="0"/>
              <a:t>April</a:t>
            </a:r>
            <a:endParaRPr lang="en-US" sz="1600" dirty="0"/>
          </a:p>
          <a:p>
            <a:pPr lvl="2">
              <a:tabLst>
                <a:tab pos="2117725" algn="l"/>
              </a:tabLst>
            </a:pPr>
            <a:r>
              <a:rPr lang="en-US" sz="1400" dirty="0"/>
              <a:t>Aging Revision Request Prioritization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85D0B44-6BA6-C728-9112-17A78AA25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7A9B591-554F-748F-59DB-D83C2955E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551" y="790574"/>
            <a:ext cx="8750898" cy="5229225"/>
          </a:xfrm>
        </p:spPr>
        <p:txBody>
          <a:bodyPr/>
          <a:lstStyle/>
          <a:p>
            <a:pPr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800" dirty="0"/>
              <a:t>2026 January Off-Cycle Release – 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1/1/2026</a:t>
            </a:r>
            <a:r>
              <a:rPr lang="en-US" sz="1800" dirty="0"/>
              <a:t>	</a:t>
            </a:r>
            <a:r>
              <a:rPr lang="en-US" sz="18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NPRR1283		– </a:t>
            </a:r>
            <a:r>
              <a:rPr lang="en-US" sz="1600" dirty="0">
                <a:solidFill>
                  <a:srgbClr val="212529"/>
                </a:solidFill>
              </a:rPr>
              <a:t>Modification of SSR Mitigation Timeline</a:t>
            </a:r>
          </a:p>
          <a:p>
            <a:pPr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endParaRPr lang="en-US" sz="1100" dirty="0"/>
          </a:p>
          <a:p>
            <a:pPr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800" dirty="0"/>
              <a:t>2026 January Release – 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R1</a:t>
            </a:r>
            <a:r>
              <a:rPr lang="en-US" sz="1800" dirty="0"/>
              <a:t> – 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1/29/2026</a:t>
            </a:r>
            <a:r>
              <a:rPr lang="en-US" sz="1800" dirty="0"/>
              <a:t>	</a:t>
            </a:r>
            <a:r>
              <a:rPr lang="en-US" sz="18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600" dirty="0"/>
              <a:t>NPRR1234		– </a:t>
            </a:r>
            <a:r>
              <a:rPr lang="en-US" sz="1600" dirty="0">
                <a:solidFill>
                  <a:srgbClr val="212529"/>
                </a:solidFill>
              </a:rPr>
              <a:t>Interconnection Requirements for Large Loads and Modeling 				Standards for Loads 25 MW or Greater</a:t>
            </a:r>
          </a:p>
          <a:p>
            <a:pPr lvl="2"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</a:rPr>
              <a:t>End-Use Industry Classifications to Loads</a:t>
            </a:r>
            <a:endParaRPr lang="en-US" sz="1400" dirty="0"/>
          </a:p>
          <a:p>
            <a:pPr lvl="1"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600" dirty="0"/>
              <a:t>PGRR131		– </a:t>
            </a:r>
            <a:r>
              <a:rPr lang="en-US" sz="1600" dirty="0">
                <a:solidFill>
                  <a:srgbClr val="212529"/>
                </a:solidFill>
              </a:rPr>
              <a:t>Requirements for Interconnection Cost Reporting for Transmission-				Connected Generators</a:t>
            </a:r>
          </a:p>
          <a:p>
            <a:pPr lvl="1"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endParaRPr lang="en-US" sz="11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800" dirty="0"/>
              <a:t>2026 February Off-Cycle Release – 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2/1/2026</a:t>
            </a:r>
            <a:r>
              <a:rPr lang="en-US" sz="1800" dirty="0"/>
              <a:t>	</a:t>
            </a:r>
            <a:r>
              <a:rPr lang="en-US" sz="18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NPRR1285		– </a:t>
            </a:r>
            <a:r>
              <a:rPr lang="en-US" sz="1600" dirty="0">
                <a:solidFill>
                  <a:srgbClr val="212529"/>
                </a:solidFill>
              </a:rPr>
              <a:t>Improve Self-Commitment within RUC </a:t>
            </a:r>
            <a:r>
              <a:rPr lang="en-US" sz="1600" dirty="0" err="1">
                <a:solidFill>
                  <a:srgbClr val="212529"/>
                </a:solidFill>
              </a:rPr>
              <a:t>Opt</a:t>
            </a:r>
            <a:r>
              <a:rPr lang="en-US" sz="1600" dirty="0">
                <a:solidFill>
                  <a:srgbClr val="212529"/>
                </a:solidFill>
              </a:rPr>
              <a:t> Out Window</a:t>
            </a:r>
          </a:p>
          <a:p>
            <a:pPr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endParaRPr lang="en-US" sz="11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800" dirty="0"/>
              <a:t>2026 February Release – 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R2</a:t>
            </a:r>
            <a:r>
              <a:rPr lang="en-US" sz="1800" dirty="0"/>
              <a:t> – 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2/26/2026</a:t>
            </a:r>
            <a:r>
              <a:rPr lang="en-US" sz="1800" dirty="0"/>
              <a:t>	</a:t>
            </a:r>
            <a:r>
              <a:rPr lang="en-US" sz="18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600" dirty="0"/>
              <a:t>NPRR1299		– </a:t>
            </a:r>
            <a:r>
              <a:rPr lang="en-US" sz="1600" dirty="0">
                <a:solidFill>
                  <a:srgbClr val="212529"/>
                </a:solidFill>
              </a:rPr>
              <a:t>Clarifications to Emergency Response Service (ERS)</a:t>
            </a:r>
          </a:p>
          <a:p>
            <a:pPr lvl="1"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endParaRPr lang="en-US" sz="1100" dirty="0">
              <a:solidFill>
                <a:srgbClr val="212529"/>
              </a:solidFill>
            </a:endParaRPr>
          </a:p>
          <a:p>
            <a:pPr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800" dirty="0">
                <a:solidFill>
                  <a:srgbClr val="212529"/>
                </a:solidFill>
              </a:rPr>
              <a:t>2026 February Off-Cycle Release – 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3/2/2026	</a:t>
            </a:r>
            <a:r>
              <a:rPr lang="en-US" sz="18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885950" algn="l"/>
                <a:tab pos="2516188" algn="l"/>
                <a:tab pos="7199313" algn="l"/>
              </a:tabLst>
            </a:pPr>
            <a:r>
              <a:rPr lang="en-US" sz="1600" dirty="0"/>
              <a:t>NPRR1277 	– </a:t>
            </a:r>
            <a:r>
              <a:rPr lang="en-US" sz="1600" dirty="0">
                <a:solidFill>
                  <a:srgbClr val="212529"/>
                </a:solidFill>
              </a:rPr>
              <a:t>Revisions to EAL Formula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EA9702-A81D-57AD-9189-D977A620A749}"/>
              </a:ext>
            </a:extLst>
          </p:cNvPr>
          <p:cNvSpPr txBox="1">
            <a:spLocks/>
          </p:cNvSpPr>
          <p:nvPr/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F5440078-E8FA-877F-EC67-77E805E6A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6019800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176151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BFD30-B220-FFDE-2AEA-DCAD31759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423A-29BD-916C-9237-B60CD5C6A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2026 Release Targets – Approved NPRRs / SCRs / xGRRs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53389-F64E-2741-F604-DBFAAFEEA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99778076-88D8-AF87-CCD6-0387D3705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>
            <a:extLst>
              <a:ext uri="{FF2B5EF4-FFF2-40B4-BE49-F238E27FC236}">
                <a16:creationId xmlns:a16="http://schemas.microsoft.com/office/drawing/2014/main" id="{C27BF776-BF97-F1A6-B314-C018AEFF3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75" y="6114491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0B080159-FAE2-6B31-4EFB-7EF37977D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>
            <a:extLst>
              <a:ext uri="{FF2B5EF4-FFF2-40B4-BE49-F238E27FC236}">
                <a16:creationId xmlns:a16="http://schemas.microsoft.com/office/drawing/2014/main" id="{50F9B015-E167-00B6-0126-0DBB2C12F4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0702629"/>
              </p:ext>
            </p:extLst>
          </p:nvPr>
        </p:nvGraphicFramePr>
        <p:xfrm>
          <a:off x="160280" y="739903"/>
          <a:ext cx="8839200" cy="2875815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66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1/28-1/29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2/25-2/26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3/25-3/26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4/29-4/30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5/27-5/28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6/24-6/25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86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NPRR1234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NPRR1283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NPRR1285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NPRR1299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>
            <a:extLst>
              <a:ext uri="{FF2B5EF4-FFF2-40B4-BE49-F238E27FC236}">
                <a16:creationId xmlns:a16="http://schemas.microsoft.com/office/drawing/2014/main" id="{3C7337DF-3236-49AF-5B9D-C83E33EF0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0538845A-9179-582C-B878-B358B8FD79A2}"/>
              </a:ext>
            </a:extLst>
          </p:cNvPr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>
            <a:extLst>
              <a:ext uri="{FF2B5EF4-FFF2-40B4-BE49-F238E27FC236}">
                <a16:creationId xmlns:a16="http://schemas.microsoft.com/office/drawing/2014/main" id="{799D2FA0-8B3E-0B45-4694-E50B59D8C24E}"/>
              </a:ext>
            </a:extLst>
          </p:cNvPr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>
            <a:extLst>
              <a:ext uri="{FF2B5EF4-FFF2-40B4-BE49-F238E27FC236}">
                <a16:creationId xmlns:a16="http://schemas.microsoft.com/office/drawing/2014/main" id="{D9F77CFF-462B-9E50-0EFD-A896496F09C9}"/>
              </a:ext>
            </a:extLst>
          </p:cNvPr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>
            <a:extLst>
              <a:ext uri="{FF2B5EF4-FFF2-40B4-BE49-F238E27FC236}">
                <a16:creationId xmlns:a16="http://schemas.microsoft.com/office/drawing/2014/main" id="{2615F467-AD5A-C63E-82B1-922449E3611F}"/>
              </a:ext>
            </a:extLst>
          </p:cNvPr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>
            <a:extLst>
              <a:ext uri="{FF2B5EF4-FFF2-40B4-BE49-F238E27FC236}">
                <a16:creationId xmlns:a16="http://schemas.microsoft.com/office/drawing/2014/main" id="{BE9FE421-EC62-4777-DB6E-65ECAD7DBACE}"/>
              </a:ext>
            </a:extLst>
          </p:cNvPr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A7301701-8070-088C-1EC4-2264AE4F06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3160835"/>
              </p:ext>
            </p:extLst>
          </p:nvPr>
        </p:nvGraphicFramePr>
        <p:xfrm>
          <a:off x="160280" y="3749592"/>
          <a:ext cx="8839200" cy="173680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7/29-7/30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8/26-8/27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9/30-10/1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10/28-10/29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12/16-12/17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3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NPRR1281</a:t>
                      </a: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8434DC2E-84B5-4927-5867-59A27A4CC931}"/>
              </a:ext>
            </a:extLst>
          </p:cNvPr>
          <p:cNvSpPr/>
          <p:nvPr/>
        </p:nvSpPr>
        <p:spPr>
          <a:xfrm>
            <a:off x="160363" y="375726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4D7BB218-C421-400A-FFA5-416F357C0328}"/>
              </a:ext>
            </a:extLst>
          </p:cNvPr>
          <p:cNvSpPr/>
          <p:nvPr/>
        </p:nvSpPr>
        <p:spPr>
          <a:xfrm>
            <a:off x="1599696" y="376550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CA67252E-F2BF-AD2F-3214-0668956B8DC7}"/>
              </a:ext>
            </a:extLst>
          </p:cNvPr>
          <p:cNvSpPr/>
          <p:nvPr/>
        </p:nvSpPr>
        <p:spPr>
          <a:xfrm>
            <a:off x="4571496" y="3761524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689D3A12-42B6-1E36-4528-366BEFB85334}"/>
              </a:ext>
            </a:extLst>
          </p:cNvPr>
          <p:cNvSpPr/>
          <p:nvPr/>
        </p:nvSpPr>
        <p:spPr>
          <a:xfrm>
            <a:off x="6019800" y="3761524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89B8D338-A09F-0F8E-151A-41361E55AE23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4FB10E2C-D7C4-E2EC-2600-038C479E5386}"/>
              </a:ext>
            </a:extLst>
          </p:cNvPr>
          <p:cNvSpPr/>
          <p:nvPr/>
        </p:nvSpPr>
        <p:spPr>
          <a:xfrm>
            <a:off x="3123696" y="375563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6ED04-EF36-4BF4-308F-1A60F92DCE85}"/>
              </a:ext>
            </a:extLst>
          </p:cNvPr>
          <p:cNvSpPr txBox="1"/>
          <p:nvPr/>
        </p:nvSpPr>
        <p:spPr>
          <a:xfrm>
            <a:off x="8610600" y="1233923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D59DA059-81CB-17AD-88C6-D5FB51E8F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570" y="3258979"/>
            <a:ext cx="8806492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7C852E-4F19-D3F5-A000-CCB4F8DAD52B}"/>
              </a:ext>
            </a:extLst>
          </p:cNvPr>
          <p:cNvSpPr txBox="1"/>
          <p:nvPr/>
        </p:nvSpPr>
        <p:spPr>
          <a:xfrm>
            <a:off x="2772741" y="1249932"/>
            <a:ext cx="37054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B078848B-BCDB-88EA-9743-D0EE5028E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75" y="5627332"/>
            <a:ext cx="2670126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NPRR1234(c) – RIOO changes for End-Use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	 Industry Classification to Loads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C37EF6AC-93FC-8A71-3A71-FCF0AFDA0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4" y="1828800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1/1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A8CEA-BAFF-1D03-2117-3C6AF3438777}"/>
              </a:ext>
            </a:extLst>
          </p:cNvPr>
          <p:cNvSpPr txBox="1"/>
          <p:nvPr/>
        </p:nvSpPr>
        <p:spPr>
          <a:xfrm>
            <a:off x="1282018" y="1271947"/>
            <a:ext cx="3705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539F6BDE-26DD-65ED-FE29-90C42F6E2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4" y="238941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2/1</a:t>
            </a:r>
          </a:p>
        </p:txBody>
      </p:sp>
      <p:sp>
        <p:nvSpPr>
          <p:cNvPr id="23" name="TextBox 15">
            <a:extLst>
              <a:ext uri="{FF2B5EF4-FFF2-40B4-BE49-F238E27FC236}">
                <a16:creationId xmlns:a16="http://schemas.microsoft.com/office/drawing/2014/main" id="{50418613-D793-B0EA-8C27-5C688A360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818" y="2057400"/>
            <a:ext cx="2875894" cy="2462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SCR820 TO/QSE Testing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5C0283-9C40-B185-4C17-3423D4A48634}"/>
              </a:ext>
            </a:extLst>
          </p:cNvPr>
          <p:cNvSpPr txBox="1"/>
          <p:nvPr/>
        </p:nvSpPr>
        <p:spPr>
          <a:xfrm>
            <a:off x="5686619" y="4249726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26747147-02FA-30D8-A572-83F4945A1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7887" y="2265824"/>
            <a:ext cx="152580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3/2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A1DD0C-EE57-AD14-D185-A6EE7A9251D6}"/>
              </a:ext>
            </a:extLst>
          </p:cNvPr>
          <p:cNvSpPr txBox="1"/>
          <p:nvPr/>
        </p:nvSpPr>
        <p:spPr>
          <a:xfrm>
            <a:off x="447979" y="5008369"/>
            <a:ext cx="82638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Numerous projects are initiating in 2026 and will eventually have go-live targets</a:t>
            </a:r>
          </a:p>
        </p:txBody>
      </p:sp>
    </p:spTree>
    <p:extLst>
      <p:ext uri="{BB962C8B-B14F-4D97-AF65-F5344CB8AC3E}">
        <p14:creationId xmlns:p14="http://schemas.microsoft.com/office/powerpoint/2010/main" val="3349357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24EE8C-ECB6-AD3C-10F2-CDB970CAE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501DD2C-C8AE-00F0-D9AE-7F5EF0FE9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Other Project Updates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0D26A02-3D08-DFF2-2B24-22AAFEC79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551" y="952500"/>
            <a:ext cx="8750898" cy="5143500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/>
              <a:t>NPRR1290 Phase 2 – Gap Resolutions and Clarifications for RTC+B</a:t>
            </a:r>
            <a:endParaRPr lang="en-US" sz="16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  <a:latin typeface="Arial" panose="020B0604020202020204" pitchFamily="34" charset="0"/>
              </a:rPr>
              <a:t>The team was ready to kick this off as part of RTC+B stabilization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  <a:latin typeface="Arial" panose="020B0604020202020204" pitchFamily="34" charset="0"/>
              </a:rPr>
              <a:t>Discovered an issue with the language – ERCOT will file an urgent NPRR to resolve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  <a:latin typeface="Arial" panose="020B0604020202020204" pitchFamily="34" charset="0"/>
              </a:rPr>
              <a:t>Path forward is now TBD – may require a stand-alone project</a:t>
            </a:r>
            <a:endParaRPr lang="en-US" sz="1400" dirty="0">
              <a:solidFill>
                <a:srgbClr val="212529"/>
              </a:solidFill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200" dirty="0"/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/>
              <a:t>NPRR1198 – Congestion Mitigation Using Topology Reconfigurations</a:t>
            </a:r>
            <a:endParaRPr lang="en-US" sz="1600" i="1" dirty="0"/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/>
              <a:t>Targeting April 2026 start – expecting late Q3 / early Q4 go-live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</a:rPr>
              <a:t>This is one of the “high priority” items identified in last year’s prioritization workshop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2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/>
              <a:t>NPRR1201 – </a:t>
            </a:r>
            <a:r>
              <a:rPr lang="en-US" sz="1400" dirty="0"/>
              <a:t>Limitations on Resettlement Timeline &amp; Default Uplift Exposure Adjustments</a:t>
            </a:r>
            <a:endParaRPr lang="en-US" sz="1600" dirty="0"/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/>
              <a:t>Targeting July 2026 start with go-live in late 2026</a:t>
            </a: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200" dirty="0"/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/>
              <a:t>NPRR1238 – </a:t>
            </a:r>
            <a:r>
              <a:rPr lang="en-US" sz="1400" dirty="0"/>
              <a:t>Voluntary Registration of Loads with Curtailable Load Capabilities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Part of Large Load Curtailment Manager project (Initiated in February 2026)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Targeting partial implementation by summer 2026 with full scope delivered by end of 2026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ERCOT expecting to file an NPRR to codify SB6-related curtailments in the Protocols</a:t>
            </a: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2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/>
              <a:t>Targeting April 2026 for the next prioritization discussion at PRS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Plans for 2026 will largely be in place (and in motion) by that time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08C170-CBF9-94DE-A5DA-C0E084FD7732}"/>
              </a:ext>
            </a:extLst>
          </p:cNvPr>
          <p:cNvSpPr txBox="1">
            <a:spLocks/>
          </p:cNvSpPr>
          <p:nvPr/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987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715940"/>
              </p:ext>
            </p:extLst>
          </p:nvPr>
        </p:nvGraphicFramePr>
        <p:xfrm>
          <a:off x="89933" y="1078626"/>
          <a:ext cx="8955921" cy="1146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656037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165001"/>
              </p:ext>
            </p:extLst>
          </p:nvPr>
        </p:nvGraphicFramePr>
        <p:xfrm>
          <a:off x="3581400" y="86106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286000" y="5666080"/>
            <a:ext cx="51816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2025 Rank in Business Strategy 	= 4580	Next 2028 Rank in Business Strategy 	= 5110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2026 Rank in Business Strategy 	= 4820	</a:t>
            </a:r>
            <a:r>
              <a:rPr lang="en-US" sz="900" b="0" kern="0" dirty="0">
                <a:solidFill>
                  <a:schemeClr val="bg1"/>
                </a:solidFill>
              </a:rPr>
              <a:t>Next 2029 Rank in Business Strategy 	= 5300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2027 Rank in Business Strategy	= 4910	Next Rank in Regulatory 	= 430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1/22/2026: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2/19/2026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403831-46D4-040B-68C1-A092020AB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608" y="1447800"/>
            <a:ext cx="5957992" cy="417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473BF9-7D63-4B47-6CF2-6FD0CEB72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242A9-75DD-E366-E504-CECF9A780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001000" cy="518318"/>
          </a:xfrm>
        </p:spPr>
        <p:txBody>
          <a:bodyPr/>
          <a:lstStyle/>
          <a:p>
            <a:r>
              <a:rPr lang="en-US" sz="2400" dirty="0"/>
              <a:t>Aging Revision Request Project History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D8E60-620F-7F86-8D61-096730BA2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D0E5B2-FCEC-39D6-4872-6C56C3B941D5}"/>
              </a:ext>
            </a:extLst>
          </p:cNvPr>
          <p:cNvSpPr txBox="1"/>
          <p:nvPr/>
        </p:nvSpPr>
        <p:spPr>
          <a:xfrm>
            <a:off x="739140" y="5775451"/>
            <a:ext cx="766572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  <a:latin typeface="Arial" panose="020B0604020202020204"/>
              </a:rPr>
              <a:t>Key Takeaway: Aging backlog has remained relatively steady since 2021</a:t>
            </a:r>
            <a:endParaRPr lang="en-US" sz="1400" dirty="0">
              <a:solidFill>
                <a:prstClr val="black"/>
              </a:solidFill>
              <a:latin typeface="Arial" panose="020B0604020202020204"/>
            </a:endParaRP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id="{19187A7D-E9F2-C045-3A92-63CF3C81B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964" y="5029200"/>
            <a:ext cx="8564071" cy="2400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Population:  Aging Revision Requests as of 8/2020 plus any new approved RRs with related projects since 8/2020</a:t>
            </a:r>
          </a:p>
        </p:txBody>
      </p:sp>
      <p:pic>
        <p:nvPicPr>
          <p:cNvPr id="5" name="Picture 4" descr="Chart, bar chart&#10;&#10;AI-generated content may be incorrect.">
            <a:extLst>
              <a:ext uri="{FF2B5EF4-FFF2-40B4-BE49-F238E27FC236}">
                <a16:creationId xmlns:a16="http://schemas.microsoft.com/office/drawing/2014/main" id="{1CB90674-9334-D6C6-9D23-648045CB8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9144000" cy="325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106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AEAF2-81C4-A617-EAAD-EEEE56CFB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486BB-41CA-E4E6-CAEE-127B3BD79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dirty="0"/>
              <a:t>2026 Project Planning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8358F5-3828-4B9E-EC40-384313427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63F58A-7732-2C37-15DC-1F1BE0D5E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426766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ERCOT understands that Market Participants need lead time to implement changes in their systems for many Revision Requests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600" dirty="0"/>
              <a:t>Approved Revision Request Project Starts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NPRR936 – CRR Account Holder Limits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NPRR1188 – Implement Nodal Dispatch and Energy Settlement for Controllable Load Resources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NPRR1238 – Voluntary Registration of Loads with Curtailable Load Capabilities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NPRR1244</a:t>
            </a:r>
            <a:r>
              <a:rPr lang="en-US" sz="1400" dirty="0"/>
              <a:t> –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Clarification of CLR Primary Frequency Response Responsibilities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NPRR1277 – Revisions to EAL Formula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NPRR1281 – Improvements to Alternate FFSS Resource Designation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NPRR1288 – Remove Multiple Month Transactions in CRR Auctions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NPRR1290 Phase 2 – Gap Resolutions and Clarifications for RTC+B</a:t>
            </a:r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600" dirty="0"/>
              <a:t>Revision Request Projects with Potential for 2026 Implementation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NPRR1198 – Congestion Mitigation Using Topology Reconfigurations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NPRR1201 – Limitations on Resettlement Timeline &amp; Default Uplift Exposure Adj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SCR818 Phase 2 – Changes to Incorporate GIC Modeling Data into Existing Modeling Applications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SCR829 – API for the NDCRC Application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SCR831 – Short Circuit Model Integration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600" dirty="0"/>
              <a:t>Other priority Review Request projects may start in 2026 with a future year Go-Live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DRRS (NPRR1309, NPRR1310), Residential Demand (NPRR1296), Firming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011A24-F9C8-DB64-03B1-BBD752A8C332}"/>
              </a:ext>
            </a:extLst>
          </p:cNvPr>
          <p:cNvSpPr txBox="1"/>
          <p:nvPr/>
        </p:nvSpPr>
        <p:spPr>
          <a:xfrm>
            <a:off x="2590800" y="6337319"/>
            <a:ext cx="47530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Green Text: Deemed “High Priority” at 2025 Prioritization Workshop </a:t>
            </a:r>
          </a:p>
        </p:txBody>
      </p:sp>
    </p:spTree>
    <p:extLst>
      <p:ext uri="{BB962C8B-B14F-4D97-AF65-F5344CB8AC3E}">
        <p14:creationId xmlns:p14="http://schemas.microsoft.com/office/powerpoint/2010/main" val="94391854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839396</TotalTime>
  <Words>968</Words>
  <Application>Microsoft Office PowerPoint</Application>
  <PresentationFormat>On-screen Show (4:3)</PresentationFormat>
  <Paragraphs>263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2026 Release Targets – Approved NPRRs / SCRs / xGRRs </vt:lpstr>
      <vt:lpstr>Other Project Updates</vt:lpstr>
      <vt:lpstr>Priority / Rank Recommendations for Revision Requests with Impacts</vt:lpstr>
      <vt:lpstr>Technology Working Group (TWG)</vt:lpstr>
      <vt:lpstr>Aging Revision Request Project History</vt:lpstr>
      <vt:lpstr>2026 Project Planning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3151</cp:revision>
  <cp:lastPrinted>2024-02-06T15:16:31Z</cp:lastPrinted>
  <dcterms:created xsi:type="dcterms:W3CDTF">2016-01-21T15:20:31Z</dcterms:created>
  <dcterms:modified xsi:type="dcterms:W3CDTF">2026-02-09T20:25:49Z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